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dirty="0"/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dirty="0"/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</a:t>
          </a:r>
        </a:p>
        <a:p>
          <a:endParaRPr lang="en-US" sz="3400" b="1" dirty="0">
            <a:solidFill>
              <a:schemeClr val="bg1"/>
            </a:solidFill>
          </a:endParaRP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endParaRPr lang="en-US" sz="3400" b="1" dirty="0"/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kern="1200" dirty="0"/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kern="1200" dirty="0"/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>
            <a:solidFill>
              <a:schemeClr val="bg1"/>
            </a:solidFill>
          </a:endParaRP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/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/>
              <a:t>A Discussion Guide for __topic__ 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752236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__issues0__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49588"/>
            <a:ext cx="8596668" cy="88566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828272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__choiceInformation0__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__choiceInformation4__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4EF35-435A-A8DB-B376-381435C0E1FB}"/>
              </a:ext>
            </a:extLst>
          </p:cNvPr>
          <p:cNvSpPr txBox="1"/>
          <p:nvPr/>
        </p:nvSpPr>
        <p:spPr>
          <a:xfrm>
            <a:off x="677333" y="550416"/>
            <a:ext cx="872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Interrogate: __topic__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11883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5BE65-1215-92F6-FB45-8B662CEE39EA}"/>
              </a:ext>
            </a:extLst>
          </p:cNvPr>
          <p:cNvSpPr txBox="1"/>
          <p:nvPr/>
        </p:nvSpPr>
        <p:spPr>
          <a:xfrm>
            <a:off x="2059619" y="2813447"/>
            <a:ext cx="230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_risk_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1213C-C89C-302C-DA89-181E8B62DFE2}"/>
              </a:ext>
            </a:extLst>
          </p:cNvPr>
          <p:cNvSpPr txBox="1"/>
          <p:nvPr/>
        </p:nvSpPr>
        <p:spPr>
          <a:xfrm>
            <a:off x="6567488" y="2813447"/>
            <a:ext cx="237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_risk1_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B83A6-5B7A-F82B-4B3C-6DA4331691E4}"/>
              </a:ext>
            </a:extLst>
          </p:cNvPr>
          <p:cNvSpPr txBox="1"/>
          <p:nvPr/>
        </p:nvSpPr>
        <p:spPr>
          <a:xfrm>
            <a:off x="677334" y="532660"/>
            <a:ext cx="873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Inform: __topic__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Choices about __topic__ are private actions (not observable to </a:t>
            </a:r>
            <a:r>
              <a:rPr lang="en-US"/>
              <a:t>others).</a:t>
            </a:r>
            <a:endParaRPr lang="en-US" dirty="0"/>
          </a:p>
          <a:p>
            <a:r>
              <a:rPr lang="en-US" dirty="0"/>
              <a:t>Choices about __topic__ do trigger aspects of identity.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576D2-9217-470B-01D3-334139EC841A}"/>
              </a:ext>
            </a:extLst>
          </p:cNvPr>
          <p:cNvSpPr txBox="1"/>
          <p:nvPr/>
        </p:nvSpPr>
        <p:spPr>
          <a:xfrm>
            <a:off x="612559" y="3455924"/>
            <a:ext cx="5166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_population0_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_population1_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_population2_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_population3_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_population4_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_population5_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_population6_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DC533-746A-FBC0-CB07-8E6E9742985C}"/>
              </a:ext>
            </a:extLst>
          </p:cNvPr>
          <p:cNvSpPr txBox="1"/>
          <p:nvPr/>
        </p:nvSpPr>
        <p:spPr>
          <a:xfrm>
            <a:off x="677334" y="609600"/>
            <a:ext cx="877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Identify: __topic__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/>
              <a:t> framework to discuss how we talk to people about __topic__.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/>
              <a:t>__topic__</a:t>
            </a:r>
            <a:r>
              <a:rPr lang="en-US"/>
              <a:t> </a:t>
            </a:r>
            <a:r>
              <a:rPr lang="en-US" dirty="0"/>
              <a:t>and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Explorebility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384162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428168"/>
              </p:ext>
            </p:extLst>
          </p:nvPr>
        </p:nvGraphicFramePr>
        <p:xfrm>
          <a:off x="434975" y="1685043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985923"/>
            <a:ext cx="3415437" cy="1279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Severity: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1EB44-1E32-7596-68DB-DB3299EE306C}"/>
              </a:ext>
            </a:extLst>
          </p:cNvPr>
          <p:cNvSpPr txBox="1"/>
          <p:nvPr/>
        </p:nvSpPr>
        <p:spPr>
          <a:xfrm>
            <a:off x="3850412" y="1795415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exposureNotes</a:t>
            </a:r>
            <a:r>
              <a:rPr lang="en-US" dirty="0"/>
              <a:t>__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608ED-ED11-CD80-5C12-2C3041B57AA5}"/>
              </a:ext>
            </a:extLst>
          </p:cNvPr>
          <p:cNvSpPr txBox="1"/>
          <p:nvPr/>
        </p:nvSpPr>
        <p:spPr>
          <a:xfrm>
            <a:off x="3850412" y="3182579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__</a:t>
            </a:r>
            <a:r>
              <a:rPr lang="en-US" dirty="0" err="1"/>
              <a:t>severityNotes</a:t>
            </a:r>
            <a:r>
              <a:rPr lang="en-US" sz="1600" dirty="0"/>
              <a:t>__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8C819-DDB1-5A2C-6BA6-4FD7F7837144}"/>
              </a:ext>
            </a:extLst>
          </p:cNvPr>
          <p:cNvSpPr txBox="1"/>
          <p:nvPr/>
        </p:nvSpPr>
        <p:spPr>
          <a:xfrm>
            <a:off x="3828318" y="4536107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susceptibilityNotes</a:t>
            </a:r>
            <a:r>
              <a:rPr lang="en-US" dirty="0"/>
              <a:t>__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B2F6E-6F02-1AD5-603F-B9F7A803C700}"/>
              </a:ext>
            </a:extLst>
          </p:cNvPr>
          <p:cNvSpPr txBox="1"/>
          <p:nvPr/>
        </p:nvSpPr>
        <p:spPr>
          <a:xfrm>
            <a:off x="434975" y="419862"/>
            <a:ext cx="96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 3 risk components now for __topic__ </a:t>
            </a:r>
            <a:endParaRPr lang="en-IN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2343</TotalTime>
  <Words>1189</Words>
  <Application>Microsoft Office PowerPoint</Application>
  <PresentationFormat>Widescreen</PresentationFormat>
  <Paragraphs>158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 </vt:lpstr>
      <vt:lpstr>SECOND, consider how people INTERROGATE risk information.</vt:lpstr>
      <vt:lpstr> </vt:lpstr>
      <vt:lpstr>Interrogate</vt:lpstr>
      <vt:lpstr>THIRD, we seek to INFORM</vt:lpstr>
      <vt:lpstr> </vt:lpstr>
      <vt:lpstr>FOURTH, we consider how people IDENTIFY with our risk information</vt:lpstr>
      <vt:lpstr> 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36</cp:revision>
  <dcterms:created xsi:type="dcterms:W3CDTF">2023-10-30T19:02:31Z</dcterms:created>
  <dcterms:modified xsi:type="dcterms:W3CDTF">2023-12-27T16:50:34Z</dcterms:modified>
</cp:coreProperties>
</file>